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984" y="4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7B9CA4-54E5-42C8-A8DF-043AA3F5DF1C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A19A19-38D9-4C95-9CCD-A2EA4B8C3D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7B9CA4-54E5-42C8-A8DF-043AA3F5DF1C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A19A19-38D9-4C95-9CCD-A2EA4B8C3D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7B9CA4-54E5-42C8-A8DF-043AA3F5DF1C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A19A19-38D9-4C95-9CCD-A2EA4B8C3D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7B9CA4-54E5-42C8-A8DF-043AA3F5DF1C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A19A19-38D9-4C95-9CCD-A2EA4B8C3D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7B9CA4-54E5-42C8-A8DF-043AA3F5DF1C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A19A19-38D9-4C95-9CCD-A2EA4B8C3D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7B9CA4-54E5-42C8-A8DF-043AA3F5DF1C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A19A19-38D9-4C95-9CCD-A2EA4B8C3D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7B9CA4-54E5-42C8-A8DF-043AA3F5DF1C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A19A19-38D9-4C95-9CCD-A2EA4B8C3D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7B9CA4-54E5-42C8-A8DF-043AA3F5DF1C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A19A19-38D9-4C95-9CCD-A2EA4B8C3D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7B9CA4-54E5-42C8-A8DF-043AA3F5DF1C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A19A19-38D9-4C95-9CCD-A2EA4B8C3D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7B9CA4-54E5-42C8-A8DF-043AA3F5DF1C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A19A19-38D9-4C95-9CCD-A2EA4B8C3D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67B9CA4-54E5-42C8-A8DF-043AA3F5DF1C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EA19A19-38D9-4C95-9CCD-A2EA4B8C3D51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67B9CA4-54E5-42C8-A8DF-043AA3F5DF1C}" type="datetimeFigureOut">
              <a:rPr lang="en-US" smtClean="0"/>
              <a:t>11/18/2017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EA19A19-38D9-4C95-9CCD-A2EA4B8C3D5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52736"/>
            <a:ext cx="8352928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315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52736"/>
            <a:ext cx="8352928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098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8352928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3832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8280920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901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8280920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897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8280920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535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29</TotalTime>
  <Words>0</Words>
  <Application>Microsoft Office PowerPoint</Application>
  <PresentationFormat>On-screen Show (4:3)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Aspect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Prolap Satu</dc:creator>
  <cp:lastModifiedBy>Prolap Satu</cp:lastModifiedBy>
  <cp:revision>5</cp:revision>
  <dcterms:created xsi:type="dcterms:W3CDTF">2017-11-18T03:04:23Z</dcterms:created>
  <dcterms:modified xsi:type="dcterms:W3CDTF">2017-11-18T03:33:34Z</dcterms:modified>
</cp:coreProperties>
</file>